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8" r:id="rId3"/>
    <p:sldId id="257" r:id="rId4"/>
    <p:sldId id="270" r:id="rId5"/>
    <p:sldId id="272" r:id="rId6"/>
    <p:sldId id="273" r:id="rId7"/>
    <p:sldId id="271" r:id="rId8"/>
    <p:sldId id="269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abceb7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abceb7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abceb7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abceb7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e6ef1a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e6ef1a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31333" y="1806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Art Auctio</a:t>
            </a:r>
            <a:r>
              <a:rPr lang="en-US" sz="3600" dirty="0"/>
              <a:t>n</a:t>
            </a:r>
            <a:endParaRPr sz="36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50" y="431002"/>
            <a:ext cx="2206075" cy="26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600" y="402912"/>
            <a:ext cx="2206076" cy="272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802" y="600725"/>
            <a:ext cx="2840399" cy="24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750350" y="3699950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by </a:t>
            </a:r>
            <a:r>
              <a:rPr lang="en-US" sz="1800" dirty="0">
                <a:solidFill>
                  <a:srgbClr val="FFFFFF"/>
                </a:solidFill>
              </a:rPr>
              <a:t>Bill Shi &amp; Annabel Fang</a:t>
            </a:r>
            <a:endParaRPr lang="e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8638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dirty="0">
                <a:solidFill>
                  <a:srgbClr val="FFFFFF"/>
                </a:solidFill>
              </a:rPr>
              <a:t>Source: askArt.com</a:t>
            </a:r>
            <a:endParaRPr dirty="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rgbClr val="FFFFFF"/>
                </a:solidFill>
              </a:rPr>
              <a:t>Online database containing over 300,000 artists </a:t>
            </a:r>
            <a:endParaRPr dirty="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 dirty="0">
                <a:solidFill>
                  <a:srgbClr val="FFFFFF"/>
                </a:solidFill>
              </a:rPr>
              <a:t>Contains information about the artists and auction records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" name="Google Shape;66;p14">
            <a:extLst>
              <a:ext uri="{FF2B5EF4-FFF2-40B4-BE49-F238E27FC236}">
                <a16:creationId xmlns:a16="http://schemas.microsoft.com/office/drawing/2014/main" id="{7F6A4368-24AF-4F5B-9AE9-CDD1886970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756" y="2392076"/>
            <a:ext cx="3869901" cy="21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What information are we looking at</a:t>
            </a:r>
            <a:r>
              <a:rPr lang="en" dirty="0">
                <a:solidFill>
                  <a:srgbClr val="FFFFFF"/>
                </a:solidFill>
              </a:rPr>
              <a:t>?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FFFFF"/>
              </a:buClr>
            </a:pPr>
            <a:r>
              <a:rPr lang="en-US" sz="1600" dirty="0">
                <a:solidFill>
                  <a:srgbClr val="FFFFFF"/>
                </a:solidFill>
              </a:rPr>
              <a:t>Artists: 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ID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Name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Year of Birth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Year of Death (if available)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US" sz="1600" dirty="0">
                <a:solidFill>
                  <a:srgbClr val="FFFFFF"/>
                </a:solidFill>
              </a:rPr>
              <a:t>Art pieces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Name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Size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Year created</a:t>
            </a:r>
            <a:r>
              <a:rPr lang="en" sz="1200" dirty="0">
                <a:solidFill>
                  <a:srgbClr val="FFFFFF"/>
                </a:solidFill>
              </a:rPr>
              <a:t> 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Signature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Medium</a:t>
            </a:r>
          </a:p>
          <a:p>
            <a:pPr lvl="0">
              <a:buClr>
                <a:srgbClr val="FFFFFF"/>
              </a:buClr>
            </a:pPr>
            <a:r>
              <a:rPr lang="en-US" sz="1600" dirty="0">
                <a:solidFill>
                  <a:srgbClr val="FFFFFF"/>
                </a:solidFill>
              </a:rPr>
              <a:t>Auction House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House name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Lot number</a:t>
            </a:r>
          </a:p>
          <a:p>
            <a:pPr lvl="1" indent="-34290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US" sz="1200" dirty="0">
                <a:solidFill>
                  <a:srgbClr val="FFFFFF"/>
                </a:solidFill>
              </a:rPr>
              <a:t>Date sold</a:t>
            </a:r>
          </a:p>
        </p:txBody>
      </p:sp>
      <p:pic>
        <p:nvPicPr>
          <p:cNvPr id="5" name="Google Shape;73;p15">
            <a:extLst>
              <a:ext uri="{FF2B5EF4-FFF2-40B4-BE49-F238E27FC236}">
                <a16:creationId xmlns:a16="http://schemas.microsoft.com/office/drawing/2014/main" id="{205C8CA1-2F46-4247-B217-CF55DA0A70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684" y="1293152"/>
            <a:ext cx="2881825" cy="2881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F8DC69-DD53-4E81-959F-29086689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5802"/>
              </p:ext>
            </p:extLst>
          </p:nvPr>
        </p:nvGraphicFramePr>
        <p:xfrm>
          <a:off x="5912186" y="4264075"/>
          <a:ext cx="1707564" cy="304800"/>
        </p:xfrm>
        <a:graphic>
          <a:graphicData uri="http://schemas.openxmlformats.org/drawingml/2006/table">
            <a:tbl>
              <a:tblPr/>
              <a:tblGrid>
                <a:gridCol w="1707564">
                  <a:extLst>
                    <a:ext uri="{9D8B030D-6E8A-4147-A177-3AD203B41FA5}">
                      <a16:colId xmlns:a16="http://schemas.microsoft.com/office/drawing/2014/main" val="30333365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Georgia O'Keeffe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3837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2B59-F7A7-4BC5-BD03-5A170D07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-</a:t>
            </a:r>
            <a:r>
              <a:rPr lang="en-US" dirty="0"/>
              <a:t>R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E015-547C-476B-8441-7F52583F1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694FD097-7283-46BD-B1BC-BCEDA773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69" y="174770"/>
            <a:ext cx="6503374" cy="478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64EA-449D-48E7-A74B-C2FF3358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4F7C-6805-43DC-ACA5-A88422748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5288" y="2437080"/>
            <a:ext cx="6785451" cy="2451634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ArtPieces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				     Auction</a:t>
            </a:r>
          </a:p>
          <a:p>
            <a:pPr marL="114300" indent="0">
              <a:buNone/>
            </a:pPr>
            <a:r>
              <a:rPr lang="en-US" dirty="0"/>
              <a:t>Artist</a:t>
            </a:r>
          </a:p>
        </p:txBody>
      </p:sp>
      <p:pic>
        <p:nvPicPr>
          <p:cNvPr id="5" name="Picture 4" descr="A screenshot of a cell phone on a table&#10;&#10;Description generated with high confidence">
            <a:extLst>
              <a:ext uri="{FF2B5EF4-FFF2-40B4-BE49-F238E27FC236}">
                <a16:creationId xmlns:a16="http://schemas.microsoft.com/office/drawing/2014/main" id="{23737ABD-E8A2-4531-90CA-39CE61CD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48" y="1233713"/>
            <a:ext cx="2044805" cy="2768742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768089-0E50-4520-9837-8BB3F6E7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1" y="445025"/>
            <a:ext cx="5239702" cy="1997404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3979B4-7CCB-455C-A17F-06BDE62D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58" y="2905717"/>
            <a:ext cx="3859446" cy="15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4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059E-8EE7-4160-A170-E02A123F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Query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87899-1D8C-44B4-87B4-B97B80BF4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5D55F04-401C-411E-A897-E3A086E00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663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4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7EE7-06CC-4C1D-AF02-80CA25B0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13646-7C0C-448E-BA17-F5101433F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26F0651-E3E4-40B6-A352-B4B432CA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421"/>
            <a:ext cx="9144000" cy="27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3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0041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750" y="461385"/>
            <a:ext cx="4722500" cy="33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80</Words>
  <Application>Microsoft Office PowerPoint</Application>
  <PresentationFormat>On-screen Show (16:9)</PresentationFormat>
  <Paragraphs>35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Dark</vt:lpstr>
      <vt:lpstr>Art Auction</vt:lpstr>
      <vt:lpstr>Our Data  </vt:lpstr>
      <vt:lpstr>What information are we looking at? </vt:lpstr>
      <vt:lpstr>E-R diagram</vt:lpstr>
      <vt:lpstr>PowerPoint Presentation</vt:lpstr>
      <vt:lpstr>Sample Query</vt:lpstr>
      <vt:lpstr>Standard Application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Auction</dc:title>
  <cp:lastModifiedBy>Fang, Qingxia</cp:lastModifiedBy>
  <cp:revision>8</cp:revision>
  <dcterms:modified xsi:type="dcterms:W3CDTF">2018-12-06T02:06:42Z</dcterms:modified>
</cp:coreProperties>
</file>